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6" r:id="rId5"/>
    <p:sldId id="265" r:id="rId6"/>
    <p:sldId id="261" r:id="rId7"/>
    <p:sldId id="269" r:id="rId8"/>
    <p:sldId id="263" r:id="rId9"/>
    <p:sldId id="270" r:id="rId10"/>
    <p:sldId id="262" r:id="rId11"/>
    <p:sldId id="259" r:id="rId12"/>
    <p:sldId id="258" r:id="rId13"/>
    <p:sldId id="268" r:id="rId14"/>
    <p:sldId id="267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9A97-E84D-4374-9A9A-378169F094A5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85CD4C-B190-49E9-A862-61D4CFAA9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9A97-E84D-4374-9A9A-378169F094A5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CD4C-B190-49E9-A862-61D4CFAA9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9A97-E84D-4374-9A9A-378169F094A5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CD4C-B190-49E9-A862-61D4CFAA9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9A97-E84D-4374-9A9A-378169F094A5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CD4C-B190-49E9-A862-61D4CFAA9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9A97-E84D-4374-9A9A-378169F094A5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85CD4C-B190-49E9-A862-61D4CFAA9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9A97-E84D-4374-9A9A-378169F094A5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CD4C-B190-49E9-A862-61D4CFAA9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9A97-E84D-4374-9A9A-378169F094A5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CD4C-B190-49E9-A862-61D4CFAA9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9A97-E84D-4374-9A9A-378169F094A5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CD4C-B190-49E9-A862-61D4CFAA9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9A97-E84D-4374-9A9A-378169F094A5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CD4C-B190-49E9-A862-61D4CFAA9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9A97-E84D-4374-9A9A-378169F094A5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CD4C-B190-49E9-A862-61D4CFAA9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9A97-E84D-4374-9A9A-378169F094A5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85CD4C-B190-49E9-A862-61D4CFAA9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E89A97-E84D-4374-9A9A-378169F094A5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85CD4C-B190-49E9-A862-61D4CFAA9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iBkS1UuBo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born2invest.com/cdn/wp-content/uploads/2015/01/millenia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1"/>
            <a:ext cx="5410200" cy="1447799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229600" cy="1600200"/>
          </a:xfrm>
        </p:spPr>
        <p:txBody>
          <a:bodyPr/>
          <a:lstStyle/>
          <a:p>
            <a:endParaRPr lang="en-US" b="1" dirty="0" smtClean="0"/>
          </a:p>
          <a:p>
            <a:r>
              <a:rPr lang="en-US" sz="2800" b="1" dirty="0" smtClean="0"/>
              <a:t>How to attract </a:t>
            </a:r>
            <a:r>
              <a:rPr lang="en-US" sz="2800" b="1" dirty="0" err="1" smtClean="0"/>
              <a:t>Millennials</a:t>
            </a:r>
            <a:r>
              <a:rPr lang="en-US" sz="2800" b="1" dirty="0" smtClean="0"/>
              <a:t> to your Meeting or Program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6324600"/>
            <a:ext cx="141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Johnnie White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133600"/>
            <a:ext cx="7772400" cy="1143000"/>
          </a:xfrm>
        </p:spPr>
        <p:txBody>
          <a:bodyPr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Addiction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brlawfl.com/wp-content/uploads/2014/08/cell-phone-add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Technology Addiction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34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err="1" smtClean="0"/>
              <a:t>Millennials</a:t>
            </a:r>
            <a:r>
              <a:rPr lang="en-US" sz="3200" dirty="0" smtClean="0"/>
              <a:t> check their </a:t>
            </a:r>
            <a:r>
              <a:rPr lang="en-US" sz="3200" dirty="0" err="1" smtClean="0"/>
              <a:t>smartphones</a:t>
            </a:r>
            <a:r>
              <a:rPr lang="en-US" sz="3200" dirty="0" smtClean="0"/>
              <a:t> 43 times per day.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err="1" smtClean="0"/>
              <a:t>Millennials</a:t>
            </a:r>
            <a:r>
              <a:rPr lang="en-US" sz="3200" dirty="0" smtClean="0"/>
              <a:t> are addicted to social media 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err="1" smtClean="0"/>
              <a:t>Millennials</a:t>
            </a:r>
            <a:r>
              <a:rPr lang="en-US" sz="3200" dirty="0" smtClean="0"/>
              <a:t> will give personal information to a trusted brand.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0"/>
            <a:ext cx="7772400" cy="4572000"/>
          </a:xfrm>
        </p:spPr>
        <p:txBody>
          <a:bodyPr/>
          <a:lstStyle/>
          <a:p>
            <a:pPr>
              <a:buClr>
                <a:srgbClr val="0070C0"/>
              </a:buClr>
              <a:buSzPct val="150000"/>
              <a:buNone/>
            </a:pPr>
            <a:r>
              <a:rPr lang="en-US" sz="2800" dirty="0" smtClean="0"/>
              <a:t>Solutions: 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/>
              <a:t> Gather as much information as possible from your attendees. 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/>
              <a:t>Be sure to have adequate bandwidth and charging outlets at your meeting. 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/>
              <a:t> Provide access to the attendees  through your online programs.  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/>
              <a:t> Include social media in your program 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/>
              <a:t>Have a meeting app or </a:t>
            </a:r>
            <a:r>
              <a:rPr lang="en-US" sz="2800" dirty="0" err="1" smtClean="0"/>
              <a:t>webbase</a:t>
            </a:r>
            <a:r>
              <a:rPr lang="en-US" sz="2800" dirty="0" smtClean="0"/>
              <a:t> program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8" descr="http://blog.sndimg.com/diy/maderemade/Carley-Knobloch/char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3962400" cy="2438400"/>
          </a:xfrm>
          <a:prstGeom prst="rect">
            <a:avLst/>
          </a:prstGeom>
          <a:noFill/>
        </p:spPr>
      </p:pic>
      <p:sp>
        <p:nvSpPr>
          <p:cNvPr id="5" name="&quot;No&quot; Symbol 4"/>
          <p:cNvSpPr/>
          <p:nvPr/>
        </p:nvSpPr>
        <p:spPr>
          <a:xfrm>
            <a:off x="0" y="4343400"/>
            <a:ext cx="3962400" cy="25146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http://www.timothy-carter.com/wp-content/uploads/2012/12/social-media-addiction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19600"/>
            <a:ext cx="3886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s://naturallyunpreventable.files.wordpress.com/2014/03/charging-valet-marketing-506px.jpg?w=5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19650" cy="3209926"/>
          </a:xfrm>
          <a:prstGeom prst="rect">
            <a:avLst/>
          </a:prstGeom>
          <a:noFill/>
        </p:spPr>
      </p:pic>
      <p:pic>
        <p:nvPicPr>
          <p:cNvPr id="35844" name="Picture 4" descr="http://powertower.com/wp-content/uploads/2013/08/mophie_cell_phone_charging_st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599" y="228600"/>
            <a:ext cx="3908755" cy="3124200"/>
          </a:xfrm>
          <a:prstGeom prst="rect">
            <a:avLst/>
          </a:prstGeom>
          <a:noFill/>
        </p:spPr>
      </p:pic>
      <p:pic>
        <p:nvPicPr>
          <p:cNvPr id="35846" name="Picture 6" descr="http://www.ftp-sgpartners.net/tdceu/uploads/uploaded/NV3_MCT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733800"/>
            <a:ext cx="3657600" cy="2831692"/>
          </a:xfrm>
          <a:prstGeom prst="rect">
            <a:avLst/>
          </a:prstGeom>
          <a:noFill/>
        </p:spPr>
      </p:pic>
      <p:pic>
        <p:nvPicPr>
          <p:cNvPr id="35848" name="Picture 8" descr="https://media.rbl.ms/image?u=%2Fwp-content%2Fuploads%2Fevolveent.jpg&amp;ho=http%3A%2F%2Flaughingsquid.com&amp;s=1002&amp;h=b9895b61232520d59d9a8bb3f21b89d73674b5f0553a87e716fa14c31c0c9fee&amp;size=980x&amp;c=24028221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4800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ontrols>
      <p:control spid="41986" name="ShockwaveFlash1" r:id="rId2" imgW="8609524" imgH="4648849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8392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https://www.youtube.com/watch?v=BiBkS1UuBo0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3200400"/>
            <a:ext cx="460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https://www.youtube.com/watch?v=BiBkS1UuBo0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born2invest.com/cdn/wp-content/uploads/2015/01/millenia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1"/>
            <a:ext cx="5410200" cy="1447799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229600" cy="1600200"/>
          </a:xfrm>
        </p:spPr>
        <p:txBody>
          <a:bodyPr/>
          <a:lstStyle/>
          <a:p>
            <a:endParaRPr lang="en-US" b="1" dirty="0" smtClean="0"/>
          </a:p>
          <a:p>
            <a:r>
              <a:rPr lang="en-US" sz="2800" b="1" dirty="0" smtClean="0"/>
              <a:t>Thank You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6324600"/>
            <a:ext cx="141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Johnnie White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jhmertz.wpengine.com/wp-content/uploads/2013/12/Millennials-Ris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Check List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Speak to their values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Provide experience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Video is a critical tool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Provide discounts or </a:t>
            </a:r>
            <a:r>
              <a:rPr lang="en-US" b="1" dirty="0" smtClean="0">
                <a:solidFill>
                  <a:srgbClr val="FF0000"/>
                </a:solidFill>
              </a:rPr>
              <a:t>FREE</a:t>
            </a:r>
            <a:r>
              <a:rPr lang="en-US" dirty="0" smtClean="0"/>
              <a:t> access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Seek authentic engagement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876800"/>
            <a:ext cx="792178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60 %of </a:t>
            </a:r>
            <a:r>
              <a:rPr lang="en-US" sz="2200" i="1" dirty="0" err="1"/>
              <a:t>Millennials</a:t>
            </a:r>
            <a:r>
              <a:rPr lang="en-US" sz="2200" i="1" dirty="0"/>
              <a:t> like receiving a </a:t>
            </a:r>
            <a:r>
              <a:rPr lang="en-US" sz="2200" i="1" dirty="0" err="1"/>
              <a:t>touchpoint</a:t>
            </a:r>
            <a:r>
              <a:rPr lang="en-US" sz="2200" i="1" dirty="0"/>
              <a:t> message unrelated to selling a product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Marketing Check List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Go beyond traditional advertising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Be present where they are </a:t>
            </a:r>
          </a:p>
          <a:p>
            <a:endParaRPr lang="en-US" dirty="0"/>
          </a:p>
        </p:txBody>
      </p:sp>
      <p:pic>
        <p:nvPicPr>
          <p:cNvPr id="4" name="Picture 2" descr="http://cdn2.business2community.com/wp-content/uploads/2012/05/market_sha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7543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justmedia.com/blog/wp-content/uploads/2013/11/millenn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19756"/>
            <a:ext cx="5334000" cy="241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dirty="0" smtClean="0"/>
              <a:t>Goal Oriented – Success Driven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Millennials</a:t>
            </a:r>
            <a:r>
              <a:rPr lang="en-US" sz="3200" dirty="0" smtClean="0"/>
              <a:t> want access to Mentors that will help them in learning how to meet their goals. 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err="1" smtClean="0"/>
              <a:t>Millennials</a:t>
            </a:r>
            <a:r>
              <a:rPr lang="en-US" sz="3200" dirty="0" smtClean="0"/>
              <a:t> want continuous feedback.  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err="1" smtClean="0"/>
              <a:t>Millennials</a:t>
            </a:r>
            <a:r>
              <a:rPr lang="en-US" sz="3200" dirty="0" smtClean="0"/>
              <a:t> are seeking fast tracks to advancements.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150000"/>
            </a:pPr>
            <a:r>
              <a:rPr lang="en-US" sz="3200" dirty="0" smtClean="0"/>
              <a:t>Solutions: 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/>
              <a:t> Provide networking opportunities where they can meet  </a:t>
            </a:r>
          </a:p>
          <a:p>
            <a:pPr>
              <a:buClr>
                <a:srgbClr val="0070C0"/>
              </a:buClr>
              <a:buSzPct val="150000"/>
            </a:pPr>
            <a:r>
              <a:rPr lang="en-US" sz="3200" dirty="0"/>
              <a:t> </a:t>
            </a:r>
            <a:r>
              <a:rPr lang="en-US" sz="3200" dirty="0" smtClean="0"/>
              <a:t>   potential mentors  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/>
              <a:t> Develop and present self assessment sessions. </a:t>
            </a:r>
          </a:p>
          <a:p>
            <a:pPr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/>
              <a:t> Include Career Development topics in your program.  </a:t>
            </a:r>
          </a:p>
          <a:p>
            <a:pPr>
              <a:buClr>
                <a:srgbClr val="0070C0"/>
              </a:buClr>
              <a:buSzPct val="150000"/>
            </a:pPr>
            <a:r>
              <a:rPr lang="en-US" sz="3200" dirty="0"/>
              <a:t> </a:t>
            </a:r>
            <a:r>
              <a:rPr lang="en-US" sz="3200" dirty="0" smtClean="0"/>
              <a:t>  Job Fairs. </a:t>
            </a:r>
            <a:endParaRPr lang="en-US" sz="3200" dirty="0"/>
          </a:p>
        </p:txBody>
      </p:sp>
      <p:pic>
        <p:nvPicPr>
          <p:cNvPr id="5" name="Picture 2" descr="https://www.utdallas.edu/career/img/family/model-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2438400" cy="2362200"/>
          </a:xfrm>
          <a:prstGeom prst="rect">
            <a:avLst/>
          </a:prstGeom>
          <a:noFill/>
        </p:spPr>
      </p:pic>
      <p:pic>
        <p:nvPicPr>
          <p:cNvPr id="6" name="Picture 4" descr="http://www.dragonbridgecapital.com/wp-content/uploads/2013/03/Business-Networ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207" y="4648200"/>
            <a:ext cx="3478793" cy="2209800"/>
          </a:xfrm>
          <a:prstGeom prst="rect">
            <a:avLst/>
          </a:prstGeom>
          <a:noFill/>
        </p:spPr>
      </p:pic>
      <p:pic>
        <p:nvPicPr>
          <p:cNvPr id="7" name="Picture 6" descr="http://images.techhive.com/images/idge/imported/article/cio/2013/11/05/hp-a-millennials-100340207-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762499"/>
            <a:ext cx="2619375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– Self Reliant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Millennials</a:t>
            </a:r>
            <a:r>
              <a:rPr lang="en-US" dirty="0" smtClean="0"/>
              <a:t> are delaying marriage and having children as they want to take time to find themselves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Millennials</a:t>
            </a:r>
            <a:r>
              <a:rPr lang="en-US" dirty="0" smtClean="0"/>
              <a:t> are hard workers, but seek a balanced work and personal lifestyle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Millennials</a:t>
            </a:r>
            <a:r>
              <a:rPr lang="en-US" dirty="0" smtClean="0"/>
              <a:t> want to participate in solving problematic issues, not sold to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81000"/>
            <a:ext cx="7772400" cy="457200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>
                <a:srgbClr val="0070C0"/>
              </a:buClr>
              <a:buSzPct val="15000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Solutions: 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 Make the program fun and interesting 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SzPct val="150000"/>
              <a:buNone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 Setup the sessions with 15-20 minute blocks or 1 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SzPct val="15000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   hour block sessions with 3 to 4 different speakers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SzPct val="15000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 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 Provide interactive sessions where it includes 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SzPct val="15000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    hands-on training</a:t>
            </a: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SzPct val="150000"/>
              <a:buNone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 Create a community/campus like community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7084</TotalTime>
  <Words>311</Words>
  <Application>Microsoft Office PowerPoint</Application>
  <PresentationFormat>On-screen Show (4:3)</PresentationFormat>
  <Paragraphs>62</Paragraphs>
  <Slides>17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Slide 1</vt:lpstr>
      <vt:lpstr>Slide 2</vt:lpstr>
      <vt:lpstr>Marketing Check List  </vt:lpstr>
      <vt:lpstr>Marketing Check List </vt:lpstr>
      <vt:lpstr>Slide 5</vt:lpstr>
      <vt:lpstr>Goal Oriented – Success Driven  </vt:lpstr>
      <vt:lpstr>Slide 7</vt:lpstr>
      <vt:lpstr>Independent – Self Reliant </vt:lpstr>
      <vt:lpstr>Slide 9</vt:lpstr>
      <vt:lpstr>Technology Addiction </vt:lpstr>
      <vt:lpstr>Slide 11</vt:lpstr>
      <vt:lpstr>Technology Addiction  </vt:lpstr>
      <vt:lpstr> </vt:lpstr>
      <vt:lpstr>Slide 14</vt:lpstr>
      <vt:lpstr>Slide 15</vt:lpstr>
      <vt:lpstr>https://www.youtube.com/watch?v=BiBkS1UuBo0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Attracting Millennial</dc:title>
  <dc:creator>owner</dc:creator>
  <cp:lastModifiedBy>owner</cp:lastModifiedBy>
  <cp:revision>341</cp:revision>
  <dcterms:created xsi:type="dcterms:W3CDTF">2015-03-04T19:04:32Z</dcterms:created>
  <dcterms:modified xsi:type="dcterms:W3CDTF">2015-03-09T17:28:35Z</dcterms:modified>
</cp:coreProperties>
</file>